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831fd04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831fd04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9c5a5adca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9c5a5adca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9c5a5adca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9c5a5adca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9c5a5adca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9c5a5adca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9c5a5adca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9c5a5adca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9c5a5adca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9c5a5adca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831fd043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831fd043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831fd043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831fd043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831fd043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831fd043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9c5a5adca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9c5a5adca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9c5a5ad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9c5a5ad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9c5a5adca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9c5a5adca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9c5a5adca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9c5a5adca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9c5a5adc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89c5a5adc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9c5a5adc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9c5a5adc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9c5a5adca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9c5a5adca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9c5a5adca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9c5a5adca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9c5a5adc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9c5a5adc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9c5a5adc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9c5a5adc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9c5a5adca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9c5a5adca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researchgate.net/publication/334475203_Advancing_Drug_Discovery_via_Artificial_Intelligence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edureka.co/blog/types-of-artificial-intelligence/" TargetMode="External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ata-flair.training/blogs/ai-and-machine-learning/" TargetMode="External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scnsoft.com/blog/artificial-intelligence-types" TargetMode="External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hyperlink" Target="https://www.investkl.gov.my/assets/multimediaMS/file/10-Promising-AI-Applications-in-HealthCare.PDF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builtin.com/artificial-intelligence/artificial-intelligence-healthcare" TargetMode="External"/><Relationship Id="rId4" Type="http://schemas.openxmlformats.org/officeDocument/2006/relationships/hyperlink" Target="https://builtin.com/artificial-intelligence/artificial-intelligence-healthcare" TargetMode="External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hyperlink" Target="https://www.youtube.com/watch?v=ad79nYk2ke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hyperlink" Target="https://www.youtube.com/watch?v=ad79nYk2ke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hyperlink" Target="https://docs.microsoft.com/en-us/azure/machine-learning/concept-deep-learning-vs-machine-learning" TargetMode="External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is AI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3"/>
              </a:rPr>
              <a:t>https://www.researchgate.net/publication/334475203_Advancing_Drug_Discovery_via_Artificial_Intelligence</a:t>
            </a:r>
            <a:endParaRPr/>
          </a:p>
        </p:txBody>
      </p:sp>
      <p:pic>
        <p:nvPicPr>
          <p:cNvPr id="104" name="Google Shape;10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400" y="1017725"/>
            <a:ext cx="6462724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Big Data</a:t>
            </a:r>
            <a:endParaRPr sz="3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52400"/>
            <a:ext cx="633983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four Vs in Big Data</a:t>
            </a:r>
            <a:endParaRPr/>
          </a:p>
        </p:txBody>
      </p:sp>
      <p:pic>
        <p:nvPicPr>
          <p:cNvPr id="120" name="Google Shape;1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70125"/>
            <a:ext cx="747484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type="title"/>
          </p:nvPr>
        </p:nvSpPr>
        <p:spPr>
          <a:xfrm>
            <a:off x="105000" y="195725"/>
            <a:ext cx="89340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“</a:t>
            </a:r>
            <a:r>
              <a:rPr lang="es" sz="2700"/>
              <a:t>Why is Big Data relevant to take the most of AI?” or is it “Why is AI relevant to take the most of Big Data?”</a:t>
            </a:r>
            <a:endParaRPr sz="2700"/>
          </a:p>
        </p:txBody>
      </p:sp>
      <p:pic>
        <p:nvPicPr>
          <p:cNvPr id="126" name="Google Shape;1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333325"/>
            <a:ext cx="6791986" cy="36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Types of AI</a:t>
            </a:r>
            <a:endParaRPr sz="3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3"/>
              </a:rPr>
              <a:t>https://www.edureka.co/blog/types-of-artificial-intelligence/</a:t>
            </a:r>
            <a:endParaRPr/>
          </a:p>
        </p:txBody>
      </p:sp>
      <p:pic>
        <p:nvPicPr>
          <p:cNvPr id="137" name="Google Shape;1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1525" y="881450"/>
            <a:ext cx="6391300" cy="382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3"/>
              </a:rPr>
              <a:t>https://data-flair.training/blogs/ai-and-machine-learning/</a:t>
            </a:r>
            <a:endParaRPr/>
          </a:p>
        </p:txBody>
      </p:sp>
      <p:pic>
        <p:nvPicPr>
          <p:cNvPr id="143" name="Google Shape;1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170125"/>
            <a:ext cx="588614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3"/>
              </a:rPr>
              <a:t>https://www.scnsoft.com/blog/artificial-intelligence-types</a:t>
            </a:r>
            <a:endParaRPr/>
          </a:p>
        </p:txBody>
      </p:sp>
      <p:pic>
        <p:nvPicPr>
          <p:cNvPr id="149" name="Google Shape;14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652749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AI applications in healthcare</a:t>
            </a:r>
            <a:endParaRPr sz="3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875" y="152400"/>
            <a:ext cx="72545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350" y="113025"/>
            <a:ext cx="5947300" cy="45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2"/>
          <p:cNvSpPr txBox="1"/>
          <p:nvPr/>
        </p:nvSpPr>
        <p:spPr>
          <a:xfrm>
            <a:off x="354275" y="4629050"/>
            <a:ext cx="87255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Source: Harvard Business Review:  </a:t>
            </a:r>
            <a:r>
              <a:rPr lang="es" sz="1100" u="sng">
                <a:solidFill>
                  <a:schemeClr val="hlink"/>
                </a:solidFill>
                <a:hlinkClick r:id="rId4"/>
              </a:rPr>
              <a:t>https://www.investkl.gov.my/assets/multimediaMS/file/10-Promising-AI-Applications-in-HealthCare.PDF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/>
          <p:nvPr/>
        </p:nvSpPr>
        <p:spPr>
          <a:xfrm>
            <a:off x="892250" y="4658025"/>
            <a:ext cx="69147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3"/>
              </a:rPr>
              <a:t>https://builtin.com/artificial-intelligence/artificial-intelligence-healthcare</a:t>
            </a:r>
            <a:endParaRPr/>
          </a:p>
        </p:txBody>
      </p:sp>
      <p:pic>
        <p:nvPicPr>
          <p:cNvPr id="166" name="Google Shape;166;p3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600962" cy="435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57093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4789250" y="4723325"/>
            <a:ext cx="40152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4"/>
              </a:rPr>
              <a:t>https://www.youtube.com/watch?v=ad79nYk2keg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50504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/>
        </p:nvSpPr>
        <p:spPr>
          <a:xfrm>
            <a:off x="3267175" y="4749875"/>
            <a:ext cx="5353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4"/>
              </a:rPr>
              <a:t>https://www.youtube.com/watch?v=ad79nYk2keg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10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52400"/>
            <a:ext cx="680309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AI, Machine learning, Deep learning</a:t>
            </a:r>
            <a:endParaRPr sz="3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52400"/>
            <a:ext cx="48386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00" y="708550"/>
            <a:ext cx="4829975" cy="33398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1"/>
          <p:cNvSpPr txBox="1"/>
          <p:nvPr/>
        </p:nvSpPr>
        <p:spPr>
          <a:xfrm>
            <a:off x="165500" y="4127150"/>
            <a:ext cx="3778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4"/>
              </a:rPr>
              <a:t>https://docs.microsoft.com/en-us/azure/machine-learning/concept-deep-learning-vs-machine-learning</a:t>
            </a:r>
            <a:endParaRPr/>
          </a:p>
        </p:txBody>
      </p:sp>
      <p:pic>
        <p:nvPicPr>
          <p:cNvPr id="98" name="Google Shape;9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2250" y="475838"/>
            <a:ext cx="3843725" cy="3805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